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IMS week 5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Luke Edwards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9528-45DD-4C45-864B-A9721AFE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0832B-FA6C-4DFF-ADB9-996171EE7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S: Each class were created to serve one purpose each</a:t>
            </a:r>
          </a:p>
          <a:p>
            <a:r>
              <a:rPr lang="en-GB" dirty="0"/>
              <a:t>O: classes were open to modification with the uses of overrides, however the variables were created privately to prevent modification (</a:t>
            </a:r>
            <a:r>
              <a:rPr lang="en-GB" dirty="0" err="1"/>
              <a:t>ie</a:t>
            </a:r>
            <a:r>
              <a:rPr lang="en-GB" dirty="0"/>
              <a:t> private long </a:t>
            </a:r>
            <a:r>
              <a:rPr lang="en-GB" dirty="0" err="1"/>
              <a:t>product_id</a:t>
            </a:r>
            <a:r>
              <a:rPr lang="en-GB" dirty="0"/>
              <a:t>;).</a:t>
            </a:r>
          </a:p>
          <a:p>
            <a:r>
              <a:rPr lang="en-GB" dirty="0"/>
              <a:t>L: not applicable in this case as inheritance is not used.</a:t>
            </a:r>
          </a:p>
          <a:p>
            <a:r>
              <a:rPr lang="en-GB" dirty="0"/>
              <a:t>I: Interfaces are separated as to not include methods that are not specifically needed for that function.</a:t>
            </a:r>
          </a:p>
          <a:p>
            <a:r>
              <a:rPr lang="en-GB" dirty="0"/>
              <a:t>D: Hierarchy has been maintained for dependency, using interfaces where possible (</a:t>
            </a:r>
            <a:r>
              <a:rPr lang="en-GB" dirty="0" err="1"/>
              <a:t>dao</a:t>
            </a:r>
            <a:r>
              <a:rPr lang="en-GB" dirty="0"/>
              <a:t> and controller).</a:t>
            </a:r>
          </a:p>
        </p:txBody>
      </p:sp>
    </p:spTree>
    <p:extLst>
      <p:ext uri="{BB962C8B-B14F-4D97-AF65-F5344CB8AC3E}">
        <p14:creationId xmlns:p14="http://schemas.microsoft.com/office/powerpoint/2010/main" val="1323852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0394-91D9-43E4-9D0E-010201AF4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2D9E6-0FB7-4EC0-922B-D188EC70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4370664"/>
            <a:ext cx="5707503" cy="1582080"/>
          </a:xfrm>
        </p:spPr>
        <p:txBody>
          <a:bodyPr/>
          <a:lstStyle/>
          <a:p>
            <a:r>
              <a:rPr lang="en-GB" dirty="0"/>
              <a:t>A risk assessment has also been implemented to evaluate the risks of this project, this particular example was made before starting the project, with that in mind I would not evaluate time restriction and technical ability to be higher likelihood.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76B21-7C9B-4FAE-A7C3-800DD681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5" t="23742" r="65331" b="40884"/>
          <a:stretch/>
        </p:blipFill>
        <p:spPr>
          <a:xfrm>
            <a:off x="1526796" y="2014194"/>
            <a:ext cx="4400219" cy="2142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7C295-DD56-4B66-AC2D-C288C10D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33" t="8741" r="55076" b="8739"/>
          <a:stretch/>
        </p:blipFill>
        <p:spPr>
          <a:xfrm>
            <a:off x="7016620" y="423610"/>
            <a:ext cx="4744034" cy="60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1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5667-D2E5-4EFA-B1C5-F7C58432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67" y="381332"/>
            <a:ext cx="10058400" cy="1371600"/>
          </a:xfrm>
        </p:spPr>
        <p:txBody>
          <a:bodyPr/>
          <a:lstStyle/>
          <a:p>
            <a:r>
              <a:rPr lang="en-GB" dirty="0"/>
              <a:t>Application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72CE-FDEB-40E8-8066-F563E87AA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57" y="1561944"/>
            <a:ext cx="10058400" cy="1009196"/>
          </a:xfrm>
        </p:spPr>
        <p:txBody>
          <a:bodyPr/>
          <a:lstStyle/>
          <a:p>
            <a:r>
              <a:rPr lang="en-GB" dirty="0"/>
              <a:t>The Maven Java project has been </a:t>
            </a:r>
            <a:r>
              <a:rPr lang="en-GB" dirty="0" err="1"/>
              <a:t>devided</a:t>
            </a:r>
            <a:r>
              <a:rPr lang="en-GB" dirty="0"/>
              <a:t> into 3.5 sections in order to manage each of the sections: Customers, Items, and orders within the application, each section corresponds with a table within the command line interface (</a:t>
            </a:r>
            <a:r>
              <a:rPr lang="en-GB" dirty="0" err="1"/>
              <a:t>mysql</a:t>
            </a:r>
            <a:r>
              <a:rPr lang="en-GB" dirty="0"/>
              <a:t>) these tables are linked with one to many, or many to many relationships.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E44B3-5D41-444B-9918-E162F9123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3" r="70842" b="16939"/>
          <a:stretch/>
        </p:blipFill>
        <p:spPr>
          <a:xfrm>
            <a:off x="385667" y="2401232"/>
            <a:ext cx="2649894" cy="2848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E16DF-2852-4ECD-BCC3-8E2E4A8BB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6" r="66633" b="16939"/>
          <a:stretch/>
        </p:blipFill>
        <p:spPr>
          <a:xfrm>
            <a:off x="4005942" y="2447886"/>
            <a:ext cx="3172408" cy="2848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CA983-9C01-46B2-AEDC-0D46BD17E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6" r="73980" b="16939"/>
          <a:stretch/>
        </p:blipFill>
        <p:spPr>
          <a:xfrm>
            <a:off x="8742784" y="2401231"/>
            <a:ext cx="2220686" cy="2848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FDE469-E657-44AC-BF8E-22F2B0CB13FF}"/>
              </a:ext>
            </a:extLst>
          </p:cNvPr>
          <p:cNvSpPr txBox="1"/>
          <p:nvPr/>
        </p:nvSpPr>
        <p:spPr>
          <a:xfrm>
            <a:off x="385667" y="5253131"/>
            <a:ext cx="306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Items: This Contains the getters and setters, and </a:t>
            </a:r>
            <a:r>
              <a:rPr lang="en-GB" dirty="0" err="1"/>
              <a:t>ToString</a:t>
            </a:r>
            <a:r>
              <a:rPr lang="en-GB" dirty="0"/>
              <a:t> to interact with the console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CFFD5-EF39-4051-977F-F28E8B17ACC8}"/>
              </a:ext>
            </a:extLst>
          </p:cNvPr>
          <p:cNvSpPr txBox="1"/>
          <p:nvPr/>
        </p:nvSpPr>
        <p:spPr>
          <a:xfrm>
            <a:off x="3582950" y="5296056"/>
            <a:ext cx="435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ItemsDAO</a:t>
            </a:r>
            <a:r>
              <a:rPr lang="en-GB" dirty="0"/>
              <a:t>: the DAO is used to interact with </a:t>
            </a:r>
            <a:r>
              <a:rPr lang="en-GB" dirty="0" err="1"/>
              <a:t>mySQL</a:t>
            </a:r>
            <a:r>
              <a:rPr lang="en-GB" dirty="0"/>
              <a:t> database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9B4F8-599A-4B34-BAB2-2D69C5278D9C}"/>
              </a:ext>
            </a:extLst>
          </p:cNvPr>
          <p:cNvSpPr txBox="1"/>
          <p:nvPr/>
        </p:nvSpPr>
        <p:spPr>
          <a:xfrm>
            <a:off x="8033657" y="5296055"/>
            <a:ext cx="3772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ItemsController</a:t>
            </a:r>
            <a:r>
              <a:rPr lang="en-GB" dirty="0"/>
              <a:t>: This is used to translate inputs from the console over to the DAO</a:t>
            </a:r>
          </a:p>
        </p:txBody>
      </p:sp>
    </p:spTree>
    <p:extLst>
      <p:ext uri="{BB962C8B-B14F-4D97-AF65-F5344CB8AC3E}">
        <p14:creationId xmlns:p14="http://schemas.microsoft.com/office/powerpoint/2010/main" val="203225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51B7-7074-496C-87E0-621F1095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9B238-08D3-429B-83F8-042B7FAC4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707192"/>
          </a:xfrm>
        </p:spPr>
        <p:txBody>
          <a:bodyPr/>
          <a:lstStyle/>
          <a:p>
            <a:r>
              <a:rPr lang="en-GB" dirty="0"/>
              <a:t>Each section (Items, customer, orders) has CRUD methods to create, remove, update, and delete each of the SQL tables: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0BD7F-784F-44EB-823B-883479CC8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4" r="82245" b="60000"/>
          <a:stretch/>
        </p:blipFill>
        <p:spPr>
          <a:xfrm>
            <a:off x="391880" y="2666759"/>
            <a:ext cx="3461657" cy="3694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CEF563-803A-487E-98EB-575D4136F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6" t="27791" r="73827" b="47143"/>
          <a:stretch/>
        </p:blipFill>
        <p:spPr>
          <a:xfrm>
            <a:off x="3946841" y="2666759"/>
            <a:ext cx="4231807" cy="1752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3548B5-7555-427E-90D0-449EA05D7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54" t="25152" r="62883" b="52990"/>
          <a:stretch/>
        </p:blipFill>
        <p:spPr>
          <a:xfrm>
            <a:off x="3946841" y="4446861"/>
            <a:ext cx="7629566" cy="168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6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5A8D-7FB4-4D2D-A8F3-9993F965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59" y="-1222"/>
            <a:ext cx="10058400" cy="1371600"/>
          </a:xfrm>
        </p:spPr>
        <p:txBody>
          <a:bodyPr/>
          <a:lstStyle/>
          <a:p>
            <a:r>
              <a:rPr lang="en-GB" dirty="0"/>
              <a:t>CMD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EFBD8-5DE0-45D0-8B4A-B80364C17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070" y="951718"/>
            <a:ext cx="3306694" cy="4062298"/>
          </a:xfrm>
        </p:spPr>
        <p:txBody>
          <a:bodyPr/>
          <a:lstStyle/>
          <a:p>
            <a:r>
              <a:rPr lang="en-GB" dirty="0"/>
              <a:t>4 tables are created using the application: customers, items, orders and </a:t>
            </a:r>
            <a:r>
              <a:rPr lang="en-GB" dirty="0" err="1"/>
              <a:t>orderitems</a:t>
            </a:r>
            <a:endParaRPr lang="en-GB" dirty="0"/>
          </a:p>
          <a:p>
            <a:r>
              <a:rPr lang="en-GB" dirty="0" err="1"/>
              <a:t>Orderitems</a:t>
            </a:r>
            <a:r>
              <a:rPr lang="en-GB" dirty="0"/>
              <a:t> is used to link together orders and items in a many to many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5AA85-DEDD-4094-8592-054133200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" t="45510" r="89974" b="35442"/>
          <a:stretch/>
        </p:blipFill>
        <p:spPr>
          <a:xfrm>
            <a:off x="382555" y="951718"/>
            <a:ext cx="3485566" cy="2407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DF1270-8B0D-4819-A9DB-2BD9CB43E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5" t="25102" r="83776" b="30817"/>
          <a:stretch/>
        </p:blipFill>
        <p:spPr>
          <a:xfrm>
            <a:off x="387175" y="3370121"/>
            <a:ext cx="3485566" cy="3263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A552E-7C93-4E5D-8C1D-E5D0DE057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50" r="79949" b="8759"/>
          <a:stretch/>
        </p:blipFill>
        <p:spPr>
          <a:xfrm>
            <a:off x="3965510" y="5094514"/>
            <a:ext cx="7085168" cy="1539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6FF94-E9CA-4495-B311-74980A5927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914" r="90051" b="38163"/>
          <a:stretch/>
        </p:blipFill>
        <p:spPr>
          <a:xfrm>
            <a:off x="3965507" y="957863"/>
            <a:ext cx="4114797" cy="406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8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B1F1-49F7-4CA3-B03D-43BEC711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EDC92-254C-480B-8242-EBA67E2D9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5" t="30968" r="84548" b="34035"/>
          <a:stretch/>
        </p:blipFill>
        <p:spPr>
          <a:xfrm>
            <a:off x="8295669" y="1793147"/>
            <a:ext cx="3282492" cy="2591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F1A7A-0534-413A-AF1D-B81AD0D8C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89" r="94497" b="57929"/>
          <a:stretch/>
        </p:blipFill>
        <p:spPr>
          <a:xfrm>
            <a:off x="613839" y="1933450"/>
            <a:ext cx="2275902" cy="126590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FDB66C-47C0-4F29-8015-AAE958099339}"/>
              </a:ext>
            </a:extLst>
          </p:cNvPr>
          <p:cNvCxnSpPr>
            <a:cxnSpLocks/>
            <a:stCxn id="9" idx="0"/>
            <a:endCxn id="11" idx="0"/>
          </p:cNvCxnSpPr>
          <p:nvPr/>
        </p:nvCxnSpPr>
        <p:spPr>
          <a:xfrm rot="16200000" flipH="1">
            <a:off x="3317954" y="367286"/>
            <a:ext cx="720616" cy="3852945"/>
          </a:xfrm>
          <a:prstGeom prst="bentConnector3">
            <a:avLst>
              <a:gd name="adj1" fmla="val -31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4D0243-C57D-497C-9713-8164ADC7A9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94415" y="1870745"/>
            <a:ext cx="1601258" cy="783320"/>
          </a:xfrm>
          <a:prstGeom prst="bentConnector3">
            <a:avLst>
              <a:gd name="adj1" fmla="val 997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3B62E9E-1B53-4DDC-B374-52857CC71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7" t="26086" r="69312" b="43303"/>
          <a:stretch/>
        </p:blipFill>
        <p:spPr>
          <a:xfrm>
            <a:off x="364110" y="3728592"/>
            <a:ext cx="6838453" cy="2634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9146CE-2903-45AF-8E90-C4C6BB3C2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34" r="91495" b="41474"/>
          <a:stretch/>
        </p:blipFill>
        <p:spPr>
          <a:xfrm>
            <a:off x="3845998" y="2654066"/>
            <a:ext cx="3517473" cy="17517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5F2CD7-D393-4F9C-AA9D-C322DE4AC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866" r="85632" b="7614"/>
          <a:stretch/>
        </p:blipFill>
        <p:spPr>
          <a:xfrm>
            <a:off x="7265833" y="5137124"/>
            <a:ext cx="4312328" cy="12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6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14EB-754E-484D-94FB-3654B208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VCS: git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6F68B-DFEC-41C8-A892-47BC26E7C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22" t="20204" r="8750" b="46599"/>
          <a:stretch/>
        </p:blipFill>
        <p:spPr>
          <a:xfrm>
            <a:off x="620690" y="1685286"/>
            <a:ext cx="6149225" cy="2284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2EA6A-1875-4ACF-B8CB-3DD733328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2" r="81097" b="6730"/>
          <a:stretch/>
        </p:blipFill>
        <p:spPr>
          <a:xfrm>
            <a:off x="8341567" y="471195"/>
            <a:ext cx="3387012" cy="5528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AFA74A-3952-420D-AB1A-143CEBD6D526}"/>
              </a:ext>
            </a:extLst>
          </p:cNvPr>
          <p:cNvSpPr txBox="1"/>
          <p:nvPr/>
        </p:nvSpPr>
        <p:spPr>
          <a:xfrm>
            <a:off x="550506" y="4384104"/>
            <a:ext cx="7576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version control system GitHub was used to manage the project, a dev branch was split from the master branch and was committed + pushed to the dev branch at the end of each day when the project was in a stable state, at the end of the project the dev branch was merged back into the master branch</a:t>
            </a:r>
          </a:p>
        </p:txBody>
      </p:sp>
    </p:spTree>
    <p:extLst>
      <p:ext uri="{BB962C8B-B14F-4D97-AF65-F5344CB8AC3E}">
        <p14:creationId xmlns:p14="http://schemas.microsoft.com/office/powerpoint/2010/main" val="417049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D504-4DC1-4C31-AA95-4629408D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Jira: agility board &amp; project management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2D15FC-72D1-4F87-B19E-8FB1F473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411" y="2103120"/>
            <a:ext cx="4427989" cy="3849624"/>
          </a:xfrm>
        </p:spPr>
        <p:txBody>
          <a:bodyPr/>
          <a:lstStyle/>
          <a:p>
            <a:r>
              <a:rPr lang="en-GB" dirty="0"/>
              <a:t>Jira was sparingly used for the development of the project, for a single user in a short period it </a:t>
            </a:r>
            <a:r>
              <a:rPr lang="en-GB" dirty="0" err="1"/>
              <a:t>wasnt</a:t>
            </a:r>
            <a:r>
              <a:rPr lang="en-GB" dirty="0"/>
              <a:t> truly required, however Jira would have much greater use for a project with multiple users and could be used to assign tasks to individuals within the project, especially for longer projects that span multiple sprits which Jira accommodates for.</a:t>
            </a:r>
          </a:p>
          <a:p>
            <a:r>
              <a:rPr lang="en-GB" dirty="0"/>
              <a:t>In this case </a:t>
            </a:r>
            <a:r>
              <a:rPr lang="en-GB" dirty="0" err="1"/>
              <a:t>Jari</a:t>
            </a:r>
            <a:r>
              <a:rPr lang="en-GB" dirty="0"/>
              <a:t> is suitable for creating tasks such as “as a user to be able to view all customers in the system for database management” and “As a developer, to use Junit to develop the necessary testing”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F2859E-B39F-4656-9BBC-B7A3B67BA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69" t="8740" b="3605"/>
          <a:stretch/>
        </p:blipFill>
        <p:spPr>
          <a:xfrm>
            <a:off x="5553884" y="2103120"/>
            <a:ext cx="6087609" cy="30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1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830B-F68A-44B7-9CDB-67602A8D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tool: Maven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0908-A3B9-4E71-8EB2-A80DCDAA5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849624"/>
          </a:xfrm>
        </p:spPr>
        <p:txBody>
          <a:bodyPr/>
          <a:lstStyle/>
          <a:p>
            <a:r>
              <a:rPr lang="en-GB" dirty="0"/>
              <a:t>Maven is used to build and package the project, as well as include all the necessary utilities (utils) which allows the project to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0F6B2-5CF9-4BA9-80A3-992DFAB61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1" r="71454" b="25918"/>
          <a:stretch/>
        </p:blipFill>
        <p:spPr>
          <a:xfrm>
            <a:off x="6095999" y="2014194"/>
            <a:ext cx="4494245" cy="4401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18F68-84E9-4409-97FA-25B65AE94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5" r="74197" b="22538"/>
          <a:stretch/>
        </p:blipFill>
        <p:spPr>
          <a:xfrm>
            <a:off x="1066799" y="3115460"/>
            <a:ext cx="2750192" cy="33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5024-5D1D-4C3A-994D-74995142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testing: Junit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EE7FF-43A6-4101-8DF0-949A535C3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849624"/>
          </a:xfrm>
        </p:spPr>
        <p:txBody>
          <a:bodyPr/>
          <a:lstStyle/>
          <a:p>
            <a:r>
              <a:rPr lang="en-GB" dirty="0"/>
              <a:t>After the project was completed work was started on the testing side in a red-green fashion </a:t>
            </a:r>
          </a:p>
          <a:p>
            <a:r>
              <a:rPr lang="en-GB" dirty="0"/>
              <a:t>Reaching a coverage of 60.5% given the time remaining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C4B16-180B-444B-B4BD-9CDD60E3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832"/>
          <a:stretch/>
        </p:blipFill>
        <p:spPr>
          <a:xfrm>
            <a:off x="6167536" y="642594"/>
            <a:ext cx="5598368" cy="57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91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{90853662-1940-4F2B-8E28-1D16E74699FD}tf78438558_win32</Template>
  <TotalTime>175</TotalTime>
  <Words>544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Century Gothic</vt:lpstr>
      <vt:lpstr>Garamond</vt:lpstr>
      <vt:lpstr>SavonVTI</vt:lpstr>
      <vt:lpstr>IMS week 5 project</vt:lpstr>
      <vt:lpstr>Application design</vt:lpstr>
      <vt:lpstr>CRUD</vt:lpstr>
      <vt:lpstr>CMD </vt:lpstr>
      <vt:lpstr>ERD</vt:lpstr>
      <vt:lpstr>VCS: git</vt:lpstr>
      <vt:lpstr>Jira: agility board &amp; project management</vt:lpstr>
      <vt:lpstr>Build tool: Maven</vt:lpstr>
      <vt:lpstr>Unit testing: Junit</vt:lpstr>
      <vt:lpstr>SOLID</vt:lpstr>
      <vt:lpstr>Risk 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IMS week 5 project</dc:title>
  <dc:creator>Luke Martin Edwards</dc:creator>
  <cp:lastModifiedBy>Luke Martin Edwards</cp:lastModifiedBy>
  <cp:revision>18</cp:revision>
  <dcterms:created xsi:type="dcterms:W3CDTF">2020-09-17T22:56:50Z</dcterms:created>
  <dcterms:modified xsi:type="dcterms:W3CDTF">2020-09-18T08:40:49Z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